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44" autoAdjust="0"/>
    <p:restoredTop sz="94660"/>
  </p:normalViewPr>
  <p:slideViewPr>
    <p:cSldViewPr snapToGrid="0">
      <p:cViewPr varScale="1">
        <p:scale>
          <a:sx n="61" d="100"/>
          <a:sy n="61" d="100"/>
        </p:scale>
        <p:origin x="39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2F6558-D873-4135-BD4B-DB1843CE6CDB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22550" y="1162050"/>
            <a:ext cx="176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FDFF335-D7C8-4A56-A8A9-E8854391459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8316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FF335-D7C8-4A56-A8A9-E88543914594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472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305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391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508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271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863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112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554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506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979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16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760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FC708-E28E-456E-AD95-E9E4F0332ED7}" type="datetimeFigureOut">
              <a:rPr lang="en-IN" smtClean="0"/>
              <a:t>11-06-2025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E9602-572A-45F0-8797-7412DF835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621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0077013"/>
            <a:ext cx="6858000" cy="2164215"/>
            <a:chOff x="0" y="10126000"/>
            <a:chExt cx="6858000" cy="216421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BADAE88-F98D-0620-AC86-7E3F987117E5}"/>
                </a:ext>
              </a:extLst>
            </p:cNvPr>
            <p:cNvCxnSpPr/>
            <p:nvPr/>
          </p:nvCxnSpPr>
          <p:spPr>
            <a:xfrm>
              <a:off x="0" y="11118008"/>
              <a:ext cx="6858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370521" y="11151442"/>
              <a:ext cx="6304599" cy="1138773"/>
              <a:chOff x="370521" y="10204368"/>
              <a:chExt cx="6304599" cy="1138773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FE6B661-DA7A-99C2-34DC-E7B6D65650BF}"/>
                  </a:ext>
                </a:extLst>
              </p:cNvPr>
              <p:cNvSpPr txBox="1"/>
              <p:nvPr/>
            </p:nvSpPr>
            <p:spPr>
              <a:xfrm>
                <a:off x="466725" y="10204368"/>
                <a:ext cx="6208395" cy="11387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ta-IN" sz="1400" b="1" dirty="0">
                    <a:solidFill>
                      <a:schemeClr val="accent2">
                        <a:lumMod val="75000"/>
                      </a:schemeClr>
                    </a:solidFill>
                  </a:rPr>
                  <a:t>மத்திய சித்த மருத்துவ ஆராய்ச்சிக் குழுமம் </a:t>
                </a:r>
                <a:r>
                  <a:rPr lang="en-IN" sz="1400" b="1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endParaRPr lang="en-IN" sz="1400" b="1" dirty="0" smtClean="0">
                  <a:solidFill>
                    <a:schemeClr val="accent2">
                      <a:lumMod val="75000"/>
                    </a:schemeClr>
                  </a:solidFill>
                </a:endParaRPr>
              </a:p>
              <a:p>
                <a:pPr algn="ctr"/>
                <a:r>
                  <a:rPr lang="en-IN" sz="20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Central Council for Research in Siddha</a:t>
                </a:r>
              </a:p>
              <a:p>
                <a:pPr algn="ctr"/>
                <a:r>
                  <a:rPr lang="en-IN" sz="16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(</a:t>
                </a:r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</a:rPr>
                  <a:t>Ministry of Ayush, Govt. of India)</a:t>
                </a:r>
              </a:p>
              <a:p>
                <a:pPr algn="ctr"/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</a:rPr>
                  <a:t>Tambaram Sanatorium, Chennai – 600 047.</a:t>
                </a:r>
              </a:p>
            </p:txBody>
          </p:sp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778B21D1-56EF-0426-8799-52CD205537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0521" y="10324727"/>
                <a:ext cx="650218" cy="723360"/>
              </a:xfrm>
              <a:prstGeom prst="rect">
                <a:avLst/>
              </a:prstGeom>
            </p:spPr>
          </p:pic>
        </p:grpSp>
        <p:cxnSp>
          <p:nvCxnSpPr>
            <p:cNvPr id="3" name="Straight Connector 2"/>
            <p:cNvCxnSpPr>
              <a:stCxn id="24" idx="0"/>
              <a:endCxn id="24" idx="0"/>
            </p:cNvCxnSpPr>
            <p:nvPr/>
          </p:nvCxnSpPr>
          <p:spPr>
            <a:xfrm>
              <a:off x="695630" y="11271801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0" y="10126000"/>
              <a:ext cx="6858000" cy="9736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70521" y="10144386"/>
              <a:ext cx="5986936" cy="1127415"/>
              <a:chOff x="340382" y="11236385"/>
              <a:chExt cx="5986936" cy="1127415"/>
            </a:xfrm>
          </p:grpSpPr>
          <p:pic>
            <p:nvPicPr>
              <p:cNvPr id="6" name="Picture 5" descr="A logo of a person doing yoga&#10;&#10;AI-generated content may be incorrect.">
                <a:extLst>
                  <a:ext uri="{FF2B5EF4-FFF2-40B4-BE49-F238E27FC236}">
                    <a16:creationId xmlns:a16="http://schemas.microsoft.com/office/drawing/2014/main" id="{F53DD797-8984-4B52-658F-EE76E12421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311" t="22782" r="25862" b="23701"/>
              <a:stretch>
                <a:fillRect/>
              </a:stretch>
            </p:blipFill>
            <p:spPr>
              <a:xfrm>
                <a:off x="5505449" y="11236385"/>
                <a:ext cx="821869" cy="869890"/>
              </a:xfrm>
              <a:prstGeom prst="rect">
                <a:avLst/>
              </a:prstGeom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340382" y="11378915"/>
                <a:ext cx="5439931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2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      11</a:t>
                </a:r>
                <a:r>
                  <a:rPr lang="en-IN" sz="2000" b="1" baseline="30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th</a:t>
                </a:r>
                <a:r>
                  <a:rPr lang="en-IN" sz="2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International Day of Yoga</a:t>
                </a:r>
              </a:p>
              <a:p>
                <a:pPr algn="ctr"/>
                <a:r>
                  <a:rPr lang="ta-IN" sz="2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  </a:t>
                </a:r>
                <a:r>
                  <a:rPr lang="en-IN" sz="2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Yoga Unplugged</a:t>
                </a:r>
              </a:p>
              <a:p>
                <a:pPr algn="ctr"/>
                <a:endParaRPr lang="en-IN" dirty="0"/>
              </a:p>
            </p:txBody>
          </p:sp>
          <p:pic>
            <p:nvPicPr>
              <p:cNvPr id="18" name="Picture 17" descr="A logo for a yoga day&#10;&#10;AI-generated content may be incorrect.">
                <a:extLst>
                  <a:ext uri="{FF2B5EF4-FFF2-40B4-BE49-F238E27FC236}">
                    <a16:creationId xmlns:a16="http://schemas.microsoft.com/office/drawing/2014/main" id="{49D45122-5C65-FDD8-E565-869E05F9C8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517" t="4851" r="11242"/>
              <a:stretch>
                <a:fillRect/>
              </a:stretch>
            </p:blipFill>
            <p:spPr>
              <a:xfrm>
                <a:off x="340382" y="11274999"/>
                <a:ext cx="650218" cy="79266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1057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334</TotalTime>
  <Words>39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Latha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kumar S</dc:creator>
  <cp:lastModifiedBy>DELL</cp:lastModifiedBy>
  <cp:revision>13</cp:revision>
  <cp:lastPrinted>2025-06-11T11:48:02Z</cp:lastPrinted>
  <dcterms:created xsi:type="dcterms:W3CDTF">2024-11-29T06:37:13Z</dcterms:created>
  <dcterms:modified xsi:type="dcterms:W3CDTF">2025-06-11T13:10:47Z</dcterms:modified>
</cp:coreProperties>
</file>